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78" r:id="rId5"/>
    <p:sldId id="281" r:id="rId6"/>
    <p:sldId id="282" r:id="rId7"/>
    <p:sldId id="285" r:id="rId8"/>
    <p:sldId id="267" r:id="rId9"/>
    <p:sldId id="270" r:id="rId10"/>
    <p:sldId id="274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8F1466A1-D33A-4659-A0BE-0CE884A24243}"/>
    <pc:docChg chg="custSel modSld replTag delTag">
      <pc:chgData name="Mel Houseman" userId="7d6e233f-1289-4a6a-9205-ee3f8642932a" providerId="ADAL" clId="{8F1466A1-D33A-4659-A0BE-0CE884A24243}" dt="2022-12-13T16:31:20.618" v="4" actId="108"/>
      <pc:docMkLst>
        <pc:docMk/>
      </pc:docMkLst>
      <pc:sldChg chg="modSp mod replTag delTag">
        <pc:chgData name="Mel Houseman" userId="7d6e233f-1289-4a6a-9205-ee3f8642932a" providerId="ADAL" clId="{8F1466A1-D33A-4659-A0BE-0CE884A24243}" dt="2022-12-13T16:31:20.618" v="4" actId="108"/>
        <pc:sldMkLst>
          <pc:docMk/>
          <pc:sldMk cId="1333913575" sldId="278"/>
        </pc:sldMkLst>
        <pc:spChg chg="mod">
          <ac:chgData name="Mel Houseman" userId="7d6e233f-1289-4a6a-9205-ee3f8642932a" providerId="ADAL" clId="{8F1466A1-D33A-4659-A0BE-0CE884A24243}" dt="2022-12-13T16:31:20.618" v="4" actId="108"/>
          <ac:spMkLst>
            <pc:docMk/>
            <pc:sldMk cId="1333913575" sldId="278"/>
            <ac:spMk id="12" creationId="{D4DFC379-EE11-136F-C330-EEF3343719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D5B35-68B8-4A46-8FD6-D498A22B1BE1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CF977-2AD6-4F2B-80CC-2128AD68409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65575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17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5323840" cy="6731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INTERMEDIATE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3391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41032" b="-410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5704609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Communication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BB5EA2-660F-23F4-B81E-55F88B2AFA0B}"/>
              </a:ext>
            </a:extLst>
          </p:cNvPr>
          <p:cNvSpPr/>
          <p:nvPr/>
        </p:nvSpPr>
        <p:spPr>
          <a:xfrm>
            <a:off x="0" y="4967549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and collaboration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235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2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2: Sharing through digital technologies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653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15132" t="-8530" r="-4249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Sharing through Digital Technologies </a:t>
            </a:r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 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776248"/>
            <a:ext cx="5732145" cy="397953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The cloud has two distinct components: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endParaRPr lang="en-GB" sz="1600" dirty="0">
              <a:solidFill>
                <a:schemeClr val="bg1"/>
              </a:solidFill>
            </a:endParaRP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Cloud computing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The service provider hosts applications that users run without installing those applications.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You can create documents without having to download and install the software.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Cloud computing saves space on your computer, the applications are always up to date, and you can run the applications from any device using your registered account.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5FC8FD-FBA8-4D29-E253-99FFE888936B}"/>
              </a:ext>
            </a:extLst>
          </p:cNvPr>
          <p:cNvSpPr/>
          <p:nvPr/>
        </p:nvSpPr>
        <p:spPr>
          <a:xfrm>
            <a:off x="7421877" y="5423869"/>
            <a:ext cx="4770121" cy="1423447"/>
          </a:xfrm>
          <a:prstGeom prst="rect">
            <a:avLst/>
          </a:prstGeom>
          <a:gradFill>
            <a:gsLst>
              <a:gs pos="23000">
                <a:srgbClr val="36065C"/>
              </a:gs>
              <a:gs pos="100000">
                <a:srgbClr val="36065C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44221" t="-1368" r="-42035" b="-2818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90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Sharing through Digital Technologies </a:t>
            </a:r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 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5185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None/>
              <a:tabLst>
                <a:tab pos="457200" algn="l"/>
              </a:tabLst>
            </a:pPr>
            <a:r>
              <a:rPr lang="en-GB" sz="2400" b="1" dirty="0">
                <a:solidFill>
                  <a:schemeClr val="bg1"/>
                </a:solidFill>
              </a:rPr>
              <a:t>Cloud storage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Your files are stored in a secure and private location online.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It offers a reliable backup of information.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It allows for sharing of files, which allows collaborators to work on the same document at the same time.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It is updated with the latest files on your computer, if you are online.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54569" y="95801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64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67112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Skills to practice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015970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Use collaboration tools.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Open your Google Drive as explained.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Create a document called ‘class birthday list’.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Share the file with your class and invite everyone to add their birthday to the list. 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Work in pairs.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Complete your Mathematics homework in a MS Word document.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Share your homework with your partner via the Google Drive.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Open your partner’s homework and correct and mistakes made in a different colour font.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</TotalTime>
  <Words>261</Words>
  <Application>Microsoft Office PowerPoint</Application>
  <PresentationFormat>Widescreen</PresentationFormat>
  <Paragraphs>36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3</cp:revision>
  <dcterms:created xsi:type="dcterms:W3CDTF">2022-10-18T08:17:32Z</dcterms:created>
  <dcterms:modified xsi:type="dcterms:W3CDTF">2022-12-13T16:31:22Z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